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Avenir Heavy" panose="02000503020000020003" pitchFamily="2" charset="0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00" autoAdjust="0"/>
    <p:restoredTop sz="94660"/>
  </p:normalViewPr>
  <p:slideViewPr>
    <p:cSldViewPr snapToGrid="0">
      <p:cViewPr>
        <p:scale>
          <a:sx n="156" d="100"/>
          <a:sy n="156" d="100"/>
        </p:scale>
        <p:origin x="312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187DD-49E5-4040-84B5-67163708E37F}" type="datetimeFigureOut">
              <a:rPr lang="it-IT" smtClean="0"/>
              <a:t>14/04/26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7607E-76E3-E44D-90A6-153D7DD513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401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>
            <a:extLst>
              <a:ext uri="{FF2B5EF4-FFF2-40B4-BE49-F238E27FC236}">
                <a16:creationId xmlns:a16="http://schemas.microsoft.com/office/drawing/2014/main" id="{B27FC50E-A30C-A688-378C-8385558486DE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7;p8">
            <a:extLst>
              <a:ext uri="{FF2B5EF4-FFF2-40B4-BE49-F238E27FC236}">
                <a16:creationId xmlns:a16="http://schemas.microsoft.com/office/drawing/2014/main" id="{6169B105-5EC2-17FF-2BD0-2CBAD73ACC23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90875" y="2432463"/>
            <a:ext cx="8317731" cy="2152729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390875" y="4840146"/>
            <a:ext cx="8317730" cy="149288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cxnSp>
        <p:nvCxnSpPr>
          <p:cNvPr id="29" name="Connettore 1 28">
            <a:extLst>
              <a:ext uri="{FF2B5EF4-FFF2-40B4-BE49-F238E27FC236}">
                <a16:creationId xmlns:a16="http://schemas.microsoft.com/office/drawing/2014/main" id="{882103CF-E423-F137-3A82-CFEFAE301292}"/>
              </a:ext>
            </a:extLst>
          </p:cNvPr>
          <p:cNvCxnSpPr/>
          <p:nvPr userDrawn="1"/>
        </p:nvCxnSpPr>
        <p:spPr>
          <a:xfrm>
            <a:off x="4352031" y="4675049"/>
            <a:ext cx="7356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oogle Shape;27;p8">
            <a:extLst>
              <a:ext uri="{FF2B5EF4-FFF2-40B4-BE49-F238E27FC236}">
                <a16:creationId xmlns:a16="http://schemas.microsoft.com/office/drawing/2014/main" id="{FCECFE41-5F29-92C7-919A-2BE43053DA30}"/>
              </a:ext>
            </a:extLst>
          </p:cNvPr>
          <p:cNvSpPr/>
          <p:nvPr userDrawn="1"/>
        </p:nvSpPr>
        <p:spPr>
          <a:xfrm>
            <a:off x="8122312" y="-4362"/>
            <a:ext cx="3976923" cy="276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8A883898-361B-21CB-3785-46B7AB4DE24D}"/>
              </a:ext>
            </a:extLst>
          </p:cNvPr>
          <p:cNvSpPr/>
          <p:nvPr userDrawn="1"/>
        </p:nvSpPr>
        <p:spPr>
          <a:xfrm>
            <a:off x="7645400" y="1931997"/>
            <a:ext cx="4788615" cy="270017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00A3F74-3297-9206-751D-BAECF65B6E7B}"/>
              </a:ext>
            </a:extLst>
          </p:cNvPr>
          <p:cNvSpPr txBox="1"/>
          <p:nvPr userDrawn="1"/>
        </p:nvSpPr>
        <p:spPr>
          <a:xfrm>
            <a:off x="7876025" y="1913380"/>
            <a:ext cx="3912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i="0" dirty="0">
                <a:solidFill>
                  <a:schemeClr val="bg1"/>
                </a:solidFill>
                <a:latin typeface="Avenir Heavy" panose="02000503020000020003" pitchFamily="2" charset="0"/>
              </a:rPr>
              <a:t>PADOVA, ITALY   /   APRIL 28-30, 2026</a:t>
            </a:r>
          </a:p>
        </p:txBody>
      </p:sp>
      <p:sp>
        <p:nvSpPr>
          <p:cNvPr id="14" name="Google Shape;27;p8">
            <a:extLst>
              <a:ext uri="{FF2B5EF4-FFF2-40B4-BE49-F238E27FC236}">
                <a16:creationId xmlns:a16="http://schemas.microsoft.com/office/drawing/2014/main" id="{4B43D117-A0F2-8F23-609F-135DB261B882}"/>
              </a:ext>
            </a:extLst>
          </p:cNvPr>
          <p:cNvSpPr/>
          <p:nvPr userDrawn="1"/>
        </p:nvSpPr>
        <p:spPr>
          <a:xfrm>
            <a:off x="11909575" y="0"/>
            <a:ext cx="292120" cy="6857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C346DDB2-DE79-15EF-7DAF-DD6CEA4958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27" y="255578"/>
            <a:ext cx="2952000" cy="1968912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5AD941B1-4A8C-DB55-FC75-ED56AA1678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27" y="2466351"/>
            <a:ext cx="2952000" cy="1968911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">
            <a:extLst>
              <a:ext uri="{FF2B5EF4-FFF2-40B4-BE49-F238E27FC236}">
                <a16:creationId xmlns:a16="http://schemas.microsoft.com/office/drawing/2014/main" id="{2D060690-D2B6-1080-26E8-520605BACCA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0" r="40806"/>
          <a:stretch/>
        </p:blipFill>
        <p:spPr bwMode="auto">
          <a:xfrm>
            <a:off x="153027" y="4657522"/>
            <a:ext cx="1046386" cy="19449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8898145-355A-7337-0168-926A009F06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r="8387"/>
          <a:stretch/>
        </p:blipFill>
        <p:spPr>
          <a:xfrm>
            <a:off x="1352440" y="4655397"/>
            <a:ext cx="1763783" cy="19440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D998335-CA35-FDAF-EDA4-4BD28507759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265" y="234080"/>
            <a:ext cx="2168666" cy="201785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ABC09F48-3041-1239-0A0D-412B676E9E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4"/>
          <a:stretch/>
        </p:blipFill>
        <p:spPr>
          <a:xfrm>
            <a:off x="6096000" y="307408"/>
            <a:ext cx="5746952" cy="157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7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89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94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-1" y="6322174"/>
            <a:ext cx="12192000" cy="546100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>
            <a:off x="838200" y="892630"/>
            <a:ext cx="10515599" cy="272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Google Shape;27;p8">
            <a:extLst>
              <a:ext uri="{FF2B5EF4-FFF2-40B4-BE49-F238E27FC236}">
                <a16:creationId xmlns:a16="http://schemas.microsoft.com/office/drawing/2014/main" id="{89C18F8F-3A22-F517-8824-06D8A0D0B754}"/>
              </a:ext>
            </a:extLst>
          </p:cNvPr>
          <p:cNvSpPr/>
          <p:nvPr userDrawn="1"/>
        </p:nvSpPr>
        <p:spPr>
          <a:xfrm>
            <a:off x="0" y="0"/>
            <a:ext cx="2947595" cy="6311900"/>
          </a:xfrm>
          <a:prstGeom prst="parallelogram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7;p8">
            <a:extLst>
              <a:ext uri="{FF2B5EF4-FFF2-40B4-BE49-F238E27FC236}">
                <a16:creationId xmlns:a16="http://schemas.microsoft.com/office/drawing/2014/main" id="{8913E526-C944-7761-A8FC-8EBE4512260B}"/>
              </a:ext>
            </a:extLst>
          </p:cNvPr>
          <p:cNvSpPr/>
          <p:nvPr userDrawn="1"/>
        </p:nvSpPr>
        <p:spPr>
          <a:xfrm>
            <a:off x="281709" y="247536"/>
            <a:ext cx="2761136" cy="6054204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 dirty="0"/>
              <a:t>Modificagli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Google Shape;27;p8">
            <a:extLst>
              <a:ext uri="{FF2B5EF4-FFF2-40B4-BE49-F238E27FC236}">
                <a16:creationId xmlns:a16="http://schemas.microsoft.com/office/drawing/2014/main" id="{8918F4ED-F7CB-1DD7-4401-9848DCE308EB}"/>
              </a:ext>
            </a:extLst>
          </p:cNvPr>
          <p:cNvSpPr/>
          <p:nvPr userDrawn="1"/>
        </p:nvSpPr>
        <p:spPr>
          <a:xfrm>
            <a:off x="11859490" y="0"/>
            <a:ext cx="332509" cy="1690688"/>
          </a:xfrm>
          <a:prstGeom prst="parallelogram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607FD446-F020-CBED-F241-2D042E1D4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9451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l"/>
            <a:r>
              <a:rPr lang="it-IT" i="1" dirty="0"/>
              <a:t>Title of the Presentation </a:t>
            </a:r>
            <a:r>
              <a:rPr lang="it-IT" dirty="0"/>
              <a:t>- First and Last Name of </a:t>
            </a:r>
            <a:r>
              <a:rPr lang="it-IT" dirty="0" err="1"/>
              <a:t>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162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7;p8">
            <a:extLst>
              <a:ext uri="{FF2B5EF4-FFF2-40B4-BE49-F238E27FC236}">
                <a16:creationId xmlns:a16="http://schemas.microsoft.com/office/drawing/2014/main" id="{7500D1B3-ADFB-106B-7C28-D53837829195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45844" y="3948113"/>
            <a:ext cx="7968286" cy="1871662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45844" y="3251189"/>
            <a:ext cx="7968285" cy="635000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3507021E-E61B-9D98-6684-79672367250E}"/>
              </a:ext>
            </a:extLst>
          </p:cNvPr>
          <p:cNvCxnSpPr>
            <a:cxnSpLocks/>
          </p:cNvCxnSpPr>
          <p:nvPr userDrawn="1"/>
        </p:nvCxnSpPr>
        <p:spPr>
          <a:xfrm>
            <a:off x="4352031" y="3924277"/>
            <a:ext cx="706209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Google Shape;27;p8">
            <a:extLst>
              <a:ext uri="{FF2B5EF4-FFF2-40B4-BE49-F238E27FC236}">
                <a16:creationId xmlns:a16="http://schemas.microsoft.com/office/drawing/2014/main" id="{61E231CF-6876-46C4-3A9C-87686A2B62FC}"/>
              </a:ext>
            </a:extLst>
          </p:cNvPr>
          <p:cNvSpPr/>
          <p:nvPr userDrawn="1"/>
        </p:nvSpPr>
        <p:spPr>
          <a:xfrm>
            <a:off x="8122312" y="-4362"/>
            <a:ext cx="3976923" cy="2768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7;p8">
            <a:extLst>
              <a:ext uri="{FF2B5EF4-FFF2-40B4-BE49-F238E27FC236}">
                <a16:creationId xmlns:a16="http://schemas.microsoft.com/office/drawing/2014/main" id="{FD3D558A-F9F7-B4B7-3D58-073582CC0791}"/>
              </a:ext>
            </a:extLst>
          </p:cNvPr>
          <p:cNvSpPr/>
          <p:nvPr userDrawn="1"/>
        </p:nvSpPr>
        <p:spPr>
          <a:xfrm>
            <a:off x="11909575" y="0"/>
            <a:ext cx="292120" cy="68579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7;p8">
            <a:extLst>
              <a:ext uri="{FF2B5EF4-FFF2-40B4-BE49-F238E27FC236}">
                <a16:creationId xmlns:a16="http://schemas.microsoft.com/office/drawing/2014/main" id="{985C57C6-28E9-6440-C3C4-66E79BB367A2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2" descr="Image">
            <a:extLst>
              <a:ext uri="{FF2B5EF4-FFF2-40B4-BE49-F238E27FC236}">
                <a16:creationId xmlns:a16="http://schemas.microsoft.com/office/drawing/2014/main" id="{24F03741-B5A8-CE54-4E79-72121FA2B0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27" y="255578"/>
            <a:ext cx="2952000" cy="1968912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">
            <a:extLst>
              <a:ext uri="{FF2B5EF4-FFF2-40B4-BE49-F238E27FC236}">
                <a16:creationId xmlns:a16="http://schemas.microsoft.com/office/drawing/2014/main" id="{E216C973-1852-5B53-9D58-BA84A60E92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27" y="2466351"/>
            <a:ext cx="2952000" cy="1968911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">
            <a:extLst>
              <a:ext uri="{FF2B5EF4-FFF2-40B4-BE49-F238E27FC236}">
                <a16:creationId xmlns:a16="http://schemas.microsoft.com/office/drawing/2014/main" id="{4A74C9AD-C7AC-92B8-D645-EECFD54519D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0" r="40806"/>
          <a:stretch/>
        </p:blipFill>
        <p:spPr bwMode="auto">
          <a:xfrm>
            <a:off x="153027" y="4657522"/>
            <a:ext cx="1046386" cy="19449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8B47895-8C66-57A4-E437-6A8B75FAAE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r="8387"/>
          <a:stretch/>
        </p:blipFill>
        <p:spPr>
          <a:xfrm>
            <a:off x="1352440" y="4655397"/>
            <a:ext cx="1763783" cy="194400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B40DCC2E-5152-79BD-A0C4-64F416114BA9}"/>
              </a:ext>
            </a:extLst>
          </p:cNvPr>
          <p:cNvSpPr/>
          <p:nvPr userDrawn="1"/>
        </p:nvSpPr>
        <p:spPr>
          <a:xfrm>
            <a:off x="7645400" y="1931997"/>
            <a:ext cx="4788615" cy="270017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9448380-DB0A-E219-BA9E-3986664DE5F4}"/>
              </a:ext>
            </a:extLst>
          </p:cNvPr>
          <p:cNvSpPr txBox="1"/>
          <p:nvPr userDrawn="1"/>
        </p:nvSpPr>
        <p:spPr>
          <a:xfrm>
            <a:off x="7876025" y="1913380"/>
            <a:ext cx="3912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i="0" dirty="0">
                <a:solidFill>
                  <a:schemeClr val="bg1"/>
                </a:solidFill>
                <a:latin typeface="Avenir Heavy" panose="02000503020000020003" pitchFamily="2" charset="0"/>
              </a:rPr>
              <a:t>PADOVA, ITALY   /   APRIL 28-30, 2026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77D81528-82A6-AA3B-1F19-8EA709085C2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265" y="234080"/>
            <a:ext cx="2168666" cy="2017854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4E90B390-4C8A-EC7B-C74C-A25303EA45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4"/>
          <a:stretch/>
        </p:blipFill>
        <p:spPr>
          <a:xfrm>
            <a:off x="6096000" y="307408"/>
            <a:ext cx="5746952" cy="157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94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48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50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51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04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Title of the Presentation - First and Last Name of Presenter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068674" y="6356350"/>
            <a:ext cx="1285126" cy="365125"/>
          </a:xfrm>
          <a:prstGeom prst="rect">
            <a:avLst/>
          </a:prstGeom>
        </p:spPr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15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10515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Title of the Presentation - First and Last Name of </a:t>
            </a:r>
            <a:r>
              <a:rPr lang="it-IT" dirty="0" err="1"/>
              <a:t>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344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Presentation Title Here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First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  <a:p>
            <a:r>
              <a:rPr lang="it-IT" dirty="0"/>
              <a:t>Second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</p:txBody>
      </p:sp>
    </p:spTree>
    <p:extLst>
      <p:ext uri="{BB962C8B-B14F-4D97-AF65-F5344CB8AC3E}">
        <p14:creationId xmlns:p14="http://schemas.microsoft.com/office/powerpoint/2010/main" val="210950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Title Here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6165EA4-228E-1B9F-BE3B-CD210E3D2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i="1" dirty="0"/>
              <a:t>Title of the Presentation </a:t>
            </a:r>
            <a:r>
              <a:rPr lang="it-IT" dirty="0"/>
              <a:t>- First and Last Name of </a:t>
            </a:r>
            <a:r>
              <a:rPr lang="it-IT" dirty="0" err="1"/>
              <a:t>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306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SECTION NAME HERE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402286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7794620-D905-B021-B605-56B369ECE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it-IT" i="1"/>
              <a:t>Title of the Presentation </a:t>
            </a:r>
            <a:r>
              <a:rPr lang="it-IT"/>
              <a:t>- First and Last Name of Presenter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0696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45</Words>
  <Application>Microsoft Macintosh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Calibri Light</vt:lpstr>
      <vt:lpstr>Arial</vt:lpstr>
      <vt:lpstr>Calibri</vt:lpstr>
      <vt:lpstr>Avenir Heavy</vt:lpstr>
      <vt:lpstr>Tema di Office</vt:lpstr>
      <vt:lpstr>Presentation Title Here</vt:lpstr>
      <vt:lpstr>Slide Title Here</vt:lpstr>
      <vt:lpstr>SECTION NAME HERE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Mazzilli</dc:creator>
  <cp:lastModifiedBy>Gianluca Mazzilli</cp:lastModifiedBy>
  <cp:revision>31</cp:revision>
  <dcterms:created xsi:type="dcterms:W3CDTF">2020-05-11T20:02:37Z</dcterms:created>
  <dcterms:modified xsi:type="dcterms:W3CDTF">2026-04-14T10:09:08Z</dcterms:modified>
</cp:coreProperties>
</file>