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53" r:id="rId2"/>
  </p:sldMasterIdLst>
  <p:sldIdLst>
    <p:sldId id="258" r:id="rId3"/>
    <p:sldId id="257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3BDD0"/>
    <a:srgbClr val="2B5195"/>
    <a:srgbClr val="EC7726"/>
    <a:srgbClr val="2E53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e Buffi" userId="7c39727b-a36e-4abe-ae7c-f0d2fa5e5b00" providerId="ADAL" clId="{010D195A-A090-41DD-B329-60015ED1715A}"/>
    <pc:docChg chg="undo custSel addSld delSld modSld sldOrd modMainMaster">
      <pc:chgData name="Alice Buffi" userId="7c39727b-a36e-4abe-ae7c-f0d2fa5e5b00" providerId="ADAL" clId="{010D195A-A090-41DD-B329-60015ED1715A}" dt="2025-03-14T15:51:44.699" v="442" actId="5793"/>
      <pc:docMkLst>
        <pc:docMk/>
      </pc:docMkLst>
      <pc:sldChg chg="modSp mod">
        <pc:chgData name="Alice Buffi" userId="7c39727b-a36e-4abe-ae7c-f0d2fa5e5b00" providerId="ADAL" clId="{010D195A-A090-41DD-B329-60015ED1715A}" dt="2025-03-14T15:42:32.223" v="355" actId="20577"/>
        <pc:sldMkLst>
          <pc:docMk/>
          <pc:sldMk cId="1764885378" sldId="257"/>
        </pc:sldMkLst>
        <pc:spChg chg="mod">
          <ac:chgData name="Alice Buffi" userId="7c39727b-a36e-4abe-ae7c-f0d2fa5e5b00" providerId="ADAL" clId="{010D195A-A090-41DD-B329-60015ED1715A}" dt="2025-03-14T15:42:32.223" v="355" actId="20577"/>
          <ac:spMkLst>
            <pc:docMk/>
            <pc:sldMk cId="1764885378" sldId="257"/>
            <ac:spMk id="4" creationId="{FBFF51A8-C075-EC22-A21F-7F97BA42D081}"/>
          </ac:spMkLst>
        </pc:spChg>
        <pc:spChg chg="mod">
          <ac:chgData name="Alice Buffi" userId="7c39727b-a36e-4abe-ae7c-f0d2fa5e5b00" providerId="ADAL" clId="{010D195A-A090-41DD-B329-60015ED1715A}" dt="2025-03-14T15:41:46.468" v="12" actId="12789"/>
          <ac:spMkLst>
            <pc:docMk/>
            <pc:sldMk cId="1764885378" sldId="257"/>
            <ac:spMk id="5" creationId="{A4C799F8-7BE0-CEF0-BBF8-FAA6855D45B2}"/>
          </ac:spMkLst>
        </pc:spChg>
        <pc:spChg chg="mod">
          <ac:chgData name="Alice Buffi" userId="7c39727b-a36e-4abe-ae7c-f0d2fa5e5b00" providerId="ADAL" clId="{010D195A-A090-41DD-B329-60015ED1715A}" dt="2025-03-14T15:42:22.320" v="348" actId="1038"/>
          <ac:spMkLst>
            <pc:docMk/>
            <pc:sldMk cId="1764885378" sldId="257"/>
            <ac:spMk id="6" creationId="{4CE58573-9D94-919C-B8A2-08046D1B1B47}"/>
          </ac:spMkLst>
        </pc:spChg>
      </pc:sldChg>
      <pc:sldChg chg="modSp mod">
        <pc:chgData name="Alice Buffi" userId="7c39727b-a36e-4abe-ae7c-f0d2fa5e5b00" providerId="ADAL" clId="{010D195A-A090-41DD-B329-60015ED1715A}" dt="2025-03-14T15:51:44.699" v="442" actId="5793"/>
        <pc:sldMkLst>
          <pc:docMk/>
          <pc:sldMk cId="3368361811" sldId="258"/>
        </pc:sldMkLst>
        <pc:spChg chg="mod">
          <ac:chgData name="Alice Buffi" userId="7c39727b-a36e-4abe-ae7c-f0d2fa5e5b00" providerId="ADAL" clId="{010D195A-A090-41DD-B329-60015ED1715A}" dt="2025-03-14T15:51:44.699" v="442" actId="5793"/>
          <ac:spMkLst>
            <pc:docMk/>
            <pc:sldMk cId="3368361811" sldId="258"/>
            <ac:spMk id="7" creationId="{C22F85CA-8CEE-4CF2-DEA0-6E0D037B846C}"/>
          </ac:spMkLst>
        </pc:spChg>
        <pc:spChg chg="mod">
          <ac:chgData name="Alice Buffi" userId="7c39727b-a36e-4abe-ae7c-f0d2fa5e5b00" providerId="ADAL" clId="{010D195A-A090-41DD-B329-60015ED1715A}" dt="2025-03-14T15:51:23.023" v="389" actId="20577"/>
          <ac:spMkLst>
            <pc:docMk/>
            <pc:sldMk cId="3368361811" sldId="258"/>
            <ac:spMk id="8" creationId="{07742BE0-F4AF-7D0E-5BC1-D19CCD3356E4}"/>
          </ac:spMkLst>
        </pc:spChg>
      </pc:sldChg>
      <pc:sldChg chg="modSp add del mod ord">
        <pc:chgData name="Alice Buffi" userId="7c39727b-a36e-4abe-ae7c-f0d2fa5e5b00" providerId="ADAL" clId="{010D195A-A090-41DD-B329-60015ED1715A}" dt="2025-03-14T15:50:10.374" v="380" actId="47"/>
        <pc:sldMkLst>
          <pc:docMk/>
          <pc:sldMk cId="2221145764" sldId="259"/>
        </pc:sldMkLst>
        <pc:spChg chg="mod">
          <ac:chgData name="Alice Buffi" userId="7c39727b-a36e-4abe-ae7c-f0d2fa5e5b00" providerId="ADAL" clId="{010D195A-A090-41DD-B329-60015ED1715A}" dt="2025-03-14T15:42:42.897" v="367" actId="20577"/>
          <ac:spMkLst>
            <pc:docMk/>
            <pc:sldMk cId="2221145764" sldId="259"/>
            <ac:spMk id="6" creationId="{A4C088B9-40D0-5292-D27B-8EECC98F6CFE}"/>
          </ac:spMkLst>
        </pc:spChg>
      </pc:sldChg>
      <pc:sldMasterChg chg="addSp delSp modSp mod">
        <pc:chgData name="Alice Buffi" userId="7c39727b-a36e-4abe-ae7c-f0d2fa5e5b00" providerId="ADAL" clId="{010D195A-A090-41DD-B329-60015ED1715A}" dt="2025-03-14T15:51:04.338" v="383" actId="207"/>
        <pc:sldMasterMkLst>
          <pc:docMk/>
          <pc:sldMasterMk cId="2809917647" sldId="2147483653"/>
        </pc:sldMasterMkLst>
        <pc:spChg chg="mod">
          <ac:chgData name="Alice Buffi" userId="7c39727b-a36e-4abe-ae7c-f0d2fa5e5b00" providerId="ADAL" clId="{010D195A-A090-41DD-B329-60015ED1715A}" dt="2025-03-14T15:51:04.338" v="383" actId="207"/>
          <ac:spMkLst>
            <pc:docMk/>
            <pc:sldMasterMk cId="2809917647" sldId="2147483653"/>
            <ac:spMk id="31" creationId="{8680D08D-8244-38E6-7EE4-1774B062C37E}"/>
          </ac:spMkLst>
        </pc:spChg>
        <pc:spChg chg="add del mod">
          <ac:chgData name="Alice Buffi" userId="7c39727b-a36e-4abe-ae7c-f0d2fa5e5b00" providerId="ADAL" clId="{010D195A-A090-41DD-B329-60015ED1715A}" dt="2025-03-14T15:50:28.769" v="381" actId="207"/>
          <ac:spMkLst>
            <pc:docMk/>
            <pc:sldMasterMk cId="2809917647" sldId="2147483653"/>
            <ac:spMk id="34" creationId="{3222720F-A7AA-8958-C845-9CA1D64F8B87}"/>
          </ac:spMkLst>
        </pc:spChg>
      </pc:sldMasterChg>
      <pc:sldMasterChg chg="modSp mod">
        <pc:chgData name="Alice Buffi" userId="7c39727b-a36e-4abe-ae7c-f0d2fa5e5b00" providerId="ADAL" clId="{010D195A-A090-41DD-B329-60015ED1715A}" dt="2025-03-14T15:41:00.403" v="2"/>
        <pc:sldMasterMkLst>
          <pc:docMk/>
          <pc:sldMasterMk cId="1643828829" sldId="2147483668"/>
        </pc:sldMasterMkLst>
        <pc:picChg chg="mod">
          <ac:chgData name="Alice Buffi" userId="7c39727b-a36e-4abe-ae7c-f0d2fa5e5b00" providerId="ADAL" clId="{010D195A-A090-41DD-B329-60015ED1715A}" dt="2025-03-14T15:41:00.403" v="2"/>
          <ac:picMkLst>
            <pc:docMk/>
            <pc:sldMasterMk cId="1643828829" sldId="2147483668"/>
            <ac:picMk id="2" creationId="{781BB607-558F-5BCC-375C-49631C10EEA6}"/>
          </ac:picMkLst>
        </pc:picChg>
        <pc:picChg chg="mod">
          <ac:chgData name="Alice Buffi" userId="7c39727b-a36e-4abe-ae7c-f0d2fa5e5b00" providerId="ADAL" clId="{010D195A-A090-41DD-B329-60015ED1715A}" dt="2025-03-14T15:41:00.403" v="2"/>
          <ac:picMkLst>
            <pc:docMk/>
            <pc:sldMasterMk cId="1643828829" sldId="2147483668"/>
            <ac:picMk id="3" creationId="{2598BC08-9D5C-03D3-4BAD-2DDAFC98D1D1}"/>
          </ac:picMkLst>
        </pc:picChg>
        <pc:picChg chg="mod">
          <ac:chgData name="Alice Buffi" userId="7c39727b-a36e-4abe-ae7c-f0d2fa5e5b00" providerId="ADAL" clId="{010D195A-A090-41DD-B329-60015ED1715A}" dt="2025-03-14T15:41:00.403" v="2"/>
          <ac:picMkLst>
            <pc:docMk/>
            <pc:sldMasterMk cId="1643828829" sldId="2147483668"/>
            <ac:picMk id="4" creationId="{247CCD80-D56F-620B-FFE0-B361DED59CC5}"/>
          </ac:picMkLst>
        </pc:pic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60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7879B7-45F0-1F7C-1334-F8AA13C52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9818" y="6581625"/>
            <a:ext cx="460076" cy="324000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fld id="{EC2BAC78-48E4-4466-94CA-21CDA7743F2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3697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;p8">
            <a:extLst>
              <a:ext uri="{FF2B5EF4-FFF2-40B4-BE49-F238E27FC236}">
                <a16:creationId xmlns:a16="http://schemas.microsoft.com/office/drawing/2014/main" id="{3C738EBC-192B-32BC-8B6C-87130F6B2360}"/>
              </a:ext>
            </a:extLst>
          </p:cNvPr>
          <p:cNvSpPr/>
          <p:nvPr userDrawn="1"/>
        </p:nvSpPr>
        <p:spPr>
          <a:xfrm>
            <a:off x="0" y="1"/>
            <a:ext cx="12191999" cy="23760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81BB607-558F-5BCC-375C-49631C10EE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45" y="2524400"/>
            <a:ext cx="3060000" cy="2031815"/>
          </a:xfrm>
          <a:prstGeom prst="rect">
            <a:avLst/>
          </a:pr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598BC08-9D5C-03D3-4BAD-2DDAFC98D1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0"/>
          <a:stretch/>
        </p:blipFill>
        <p:spPr>
          <a:xfrm>
            <a:off x="172545" y="4777788"/>
            <a:ext cx="3060000" cy="1847489"/>
          </a:xfrm>
          <a:prstGeom prst="rect">
            <a:avLst/>
          </a:pr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47CCD80-D56F-620B-FFE0-B361DED59C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6" r="14111"/>
          <a:stretch/>
        </p:blipFill>
        <p:spPr>
          <a:xfrm>
            <a:off x="172545" y="128891"/>
            <a:ext cx="3060000" cy="2173935"/>
          </a:xfrm>
          <a:prstGeom prst="rect">
            <a:avLst/>
          </a:pr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5CE2AF2-93D2-FB95-6EA6-92B8939B76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570"/>
          <a:stretch/>
        </p:blipFill>
        <p:spPr>
          <a:xfrm>
            <a:off x="3697693" y="2053385"/>
            <a:ext cx="760007" cy="249441"/>
          </a:xfrm>
          <a:prstGeom prst="rect">
            <a:avLst/>
          </a:prstGeom>
        </p:spPr>
      </p:pic>
      <p:pic>
        <p:nvPicPr>
          <p:cNvPr id="13" name="Immagine 12" descr="Immagine che contiene testo, Carattere, schermata, Blu elettrico&#10;&#10;Descrizione generata automaticamente">
            <a:extLst>
              <a:ext uri="{FF2B5EF4-FFF2-40B4-BE49-F238E27FC236}">
                <a16:creationId xmlns:a16="http://schemas.microsoft.com/office/drawing/2014/main" id="{955FD31B-AC6B-B83A-D279-A1288B847BA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80" y="246417"/>
            <a:ext cx="8122920" cy="207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28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1E9C44C6-E905-6BF9-6908-99714A5848A5}"/>
              </a:ext>
            </a:extLst>
          </p:cNvPr>
          <p:cNvCxnSpPr>
            <a:cxnSpLocks/>
          </p:cNvCxnSpPr>
          <p:nvPr userDrawn="1"/>
        </p:nvCxnSpPr>
        <p:spPr>
          <a:xfrm>
            <a:off x="0" y="832248"/>
            <a:ext cx="12204000" cy="0"/>
          </a:xfrm>
          <a:prstGeom prst="line">
            <a:avLst/>
          </a:prstGeom>
          <a:ln w="76200">
            <a:solidFill>
              <a:srgbClr val="13BD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>
            <a:extLst>
              <a:ext uri="{FF2B5EF4-FFF2-40B4-BE49-F238E27FC236}">
                <a16:creationId xmlns:a16="http://schemas.microsoft.com/office/drawing/2014/main" id="{8680D08D-8244-38E6-7EE4-1774B062C37E}"/>
              </a:ext>
            </a:extLst>
          </p:cNvPr>
          <p:cNvSpPr/>
          <p:nvPr userDrawn="1"/>
        </p:nvSpPr>
        <p:spPr>
          <a:xfrm>
            <a:off x="0" y="841061"/>
            <a:ext cx="12192000" cy="560306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Google Shape;27;p8">
            <a:extLst>
              <a:ext uri="{FF2B5EF4-FFF2-40B4-BE49-F238E27FC236}">
                <a16:creationId xmlns:a16="http://schemas.microsoft.com/office/drawing/2014/main" id="{3222720F-A7AA-8958-C845-9CA1D64F8B87}"/>
              </a:ext>
            </a:extLst>
          </p:cNvPr>
          <p:cNvSpPr/>
          <p:nvPr userDrawn="1"/>
        </p:nvSpPr>
        <p:spPr>
          <a:xfrm rot="16200000">
            <a:off x="5884654" y="550653"/>
            <a:ext cx="422691" cy="12192004"/>
          </a:xfrm>
          <a:prstGeom prst="rect">
            <a:avLst/>
          </a:prstGeom>
          <a:gradFill flip="none" rotWithShape="1">
            <a:gsLst>
              <a:gs pos="0">
                <a:srgbClr val="2E5396">
                  <a:shade val="30000"/>
                  <a:satMod val="115000"/>
                </a:srgbClr>
              </a:gs>
              <a:gs pos="50000">
                <a:srgbClr val="2E5396">
                  <a:shade val="67500"/>
                  <a:satMod val="115000"/>
                </a:srgbClr>
              </a:gs>
              <a:gs pos="100000">
                <a:srgbClr val="2E5396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8177FDD1-1CFC-1E10-61FE-D1C79FFF9FE6}"/>
              </a:ext>
            </a:extLst>
          </p:cNvPr>
          <p:cNvSpPr/>
          <p:nvPr userDrawn="1"/>
        </p:nvSpPr>
        <p:spPr>
          <a:xfrm flipH="1">
            <a:off x="11296309" y="12348"/>
            <a:ext cx="900000" cy="900000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1E76D7EE-2441-941B-06CD-3FFDA60A12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884" y="98298"/>
            <a:ext cx="752278" cy="648000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35328ADD-9A87-8561-048E-C83AEE28A1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" t="23899" r="5543" b="26792"/>
          <a:stretch/>
        </p:blipFill>
        <p:spPr>
          <a:xfrm>
            <a:off x="11511285" y="739524"/>
            <a:ext cx="432000" cy="134188"/>
          </a:xfrm>
          <a:prstGeom prst="rect">
            <a:avLst/>
          </a:prstGeom>
        </p:spPr>
      </p:pic>
      <p:sp>
        <p:nvSpPr>
          <p:cNvPr id="38" name="Segnaposto numero diapositiva 5">
            <a:extLst>
              <a:ext uri="{FF2B5EF4-FFF2-40B4-BE49-F238E27FC236}">
                <a16:creationId xmlns:a16="http://schemas.microsoft.com/office/drawing/2014/main" id="{1A88C844-29A8-4959-F962-D17F20094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9818" y="6581625"/>
            <a:ext cx="460076" cy="324000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fld id="{EC2BAC78-48E4-4466-94CA-21CDA7743F2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99176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A4C088B9-40D0-5292-D27B-8EECC98F6CFE}"/>
              </a:ext>
            </a:extLst>
          </p:cNvPr>
          <p:cNvSpPr txBox="1">
            <a:spLocks/>
          </p:cNvSpPr>
          <p:nvPr/>
        </p:nvSpPr>
        <p:spPr>
          <a:xfrm>
            <a:off x="3307080" y="2447924"/>
            <a:ext cx="8884920" cy="981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cap="none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2B519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Title of the abstract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C22F85CA-8CEE-4CF2-DEA0-6E0D037B846C}"/>
              </a:ext>
            </a:extLst>
          </p:cNvPr>
          <p:cNvSpPr txBox="1">
            <a:spLocks/>
          </p:cNvSpPr>
          <p:nvPr/>
        </p:nvSpPr>
        <p:spPr>
          <a:xfrm>
            <a:off x="3596640" y="3834448"/>
            <a:ext cx="8595360" cy="1655762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author</a:t>
            </a:r>
            <a:r>
              <a:rPr lang="it-IT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Second author</a:t>
            </a:r>
            <a:r>
              <a:rPr lang="it-IT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….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Affiliation</a:t>
            </a:r>
            <a:endParaRPr lang="it-IT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baseline="30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Affiliation</a:t>
            </a:r>
            <a:endParaRPr lang="it-IT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……………………………</a:t>
            </a:r>
          </a:p>
        </p:txBody>
      </p:sp>
      <p:sp>
        <p:nvSpPr>
          <p:cNvPr id="8" name="Sottotitolo 2">
            <a:extLst>
              <a:ext uri="{FF2B5EF4-FFF2-40B4-BE49-F238E27FC236}">
                <a16:creationId xmlns:a16="http://schemas.microsoft.com/office/drawing/2014/main" id="{07742BE0-F4AF-7D0E-5BC1-D19CCD3356E4}"/>
              </a:ext>
            </a:extLst>
          </p:cNvPr>
          <p:cNvSpPr txBox="1">
            <a:spLocks/>
          </p:cNvSpPr>
          <p:nvPr/>
        </p:nvSpPr>
        <p:spPr>
          <a:xfrm>
            <a:off x="3596640" y="6315074"/>
            <a:ext cx="8595360" cy="542925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Session </a:t>
            </a:r>
            <a:r>
              <a:rPr lang="it-IT" sz="1800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title</a:t>
            </a:r>
            <a:r>
              <a:rPr lang="it-IT" sz="18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Date, Time, Room</a:t>
            </a:r>
          </a:p>
        </p:txBody>
      </p:sp>
    </p:spTree>
    <p:extLst>
      <p:ext uri="{BB962C8B-B14F-4D97-AF65-F5344CB8AC3E}">
        <p14:creationId xmlns:p14="http://schemas.microsoft.com/office/powerpoint/2010/main" val="3368361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FBFF51A8-C075-EC22-A21F-7F97BA42D0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182832"/>
            <a:ext cx="11982091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it-IT" sz="3200" b="1" dirty="0" err="1">
                <a:solidFill>
                  <a:srgbClr val="2B519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Outline</a:t>
            </a:r>
            <a:endParaRPr lang="it-IT" sz="3200" b="1" dirty="0">
              <a:solidFill>
                <a:srgbClr val="2B519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A4C799F8-7BE0-CEF0-BBF8-FAA6855D45B2}"/>
              </a:ext>
            </a:extLst>
          </p:cNvPr>
          <p:cNvSpPr txBox="1">
            <a:spLocks/>
          </p:cNvSpPr>
          <p:nvPr/>
        </p:nvSpPr>
        <p:spPr>
          <a:xfrm>
            <a:off x="1" y="6467001"/>
            <a:ext cx="11386868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13BDD0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1500"/>
              </a:lnSpc>
            </a:pPr>
            <a:r>
              <a:rPr lang="it-IT" sz="1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Title of the abstract</a:t>
            </a:r>
          </a:p>
          <a:p>
            <a:pPr>
              <a:lnSpc>
                <a:spcPts val="1500"/>
              </a:lnSpc>
            </a:pPr>
            <a:r>
              <a:rPr lang="it-IT" sz="1000" b="1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 of </a:t>
            </a:r>
            <a:r>
              <a:rPr lang="it-IT" sz="1000" b="1" i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authors</a:t>
            </a:r>
            <a:endParaRPr lang="it-IT" sz="1000" b="1" i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E58573-9D94-919C-B8A2-08046D1B1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3265" y="6504325"/>
            <a:ext cx="460076" cy="360000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pPr algn="r"/>
            <a:endParaRPr lang="it-IT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fld id="{EC2BAC78-48E4-4466-94CA-21CDA7743F2E}" type="slidenum">
              <a:rPr lang="it-IT" sz="1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/>
              <a:t>2</a:t>
            </a:fld>
            <a:endParaRPr lang="it-IT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8853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33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Calibri</vt:lpstr>
      <vt:lpstr>Wingdings</vt:lpstr>
      <vt:lpstr>2_Madison</vt:lpstr>
      <vt:lpstr>Madison</vt:lpstr>
      <vt:lpstr>Presentazione standard di PowerPoint</vt:lpstr>
      <vt:lpstr>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abstract</dc:title>
  <dc:creator>Alice Buffi</dc:creator>
  <cp:lastModifiedBy>Alice Buffi</cp:lastModifiedBy>
  <cp:revision>3</cp:revision>
  <dcterms:created xsi:type="dcterms:W3CDTF">2025-03-10T19:22:03Z</dcterms:created>
  <dcterms:modified xsi:type="dcterms:W3CDTF">2025-03-14T15:51:50Z</dcterms:modified>
</cp:coreProperties>
</file>